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5" name="Subtítul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1" name="Espaço Reservado para Dat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1BC3A7B-A825-4136-86F6-65B70EBEF39F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18" name="Espaço Reservado para Rodapé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E641278-4BF2-415A-883A-0ED1B44ADE4F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BC3A7B-A825-4136-86F6-65B70EBEF39F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41278-4BF2-415A-883A-0ED1B44ADE4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1BC3A7B-A825-4136-86F6-65B70EBEF39F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E641278-4BF2-415A-883A-0ED1B44ADE4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BC3A7B-A825-4136-86F6-65B70EBEF39F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41278-4BF2-415A-883A-0ED1B44ADE4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1BC3A7B-A825-4136-86F6-65B70EBEF39F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E641278-4BF2-415A-883A-0ED1B44ADE4F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BC3A7B-A825-4136-86F6-65B70EBEF39F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41278-4BF2-415A-883A-0ED1B44ADE4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BC3A7B-A825-4136-86F6-65B70EBEF39F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41278-4BF2-415A-883A-0ED1B44ADE4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BC3A7B-A825-4136-86F6-65B70EBEF39F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41278-4BF2-415A-883A-0ED1B44ADE4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1BC3A7B-A825-4136-86F6-65B70EBEF39F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41278-4BF2-415A-883A-0ED1B44ADE4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BC3A7B-A825-4136-86F6-65B70EBEF39F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41278-4BF2-415A-883A-0ED1B44ADE4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BC3A7B-A825-4136-86F6-65B70EBEF39F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41278-4BF2-415A-883A-0ED1B44ADE4F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Imagem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Título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1" name="Espaço Reservado para Texto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7" name="Espaço Reservado para Dat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1BC3A7B-A825-4136-86F6-65B70EBEF39F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E641278-4BF2-415A-883A-0ED1B44ADE4F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96752" y="0"/>
            <a:ext cx="13609512" cy="6741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992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Trabalho (valor 2,0)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t-BR" dirty="0" smtClean="0"/>
              <a:t>No conto “Para viver um grande amor”, Vinícius de Moraes monta um guia para viver um grande amor. Com suas palavras, redija as dicas do autor. </a:t>
            </a:r>
            <a:r>
              <a:rPr lang="pt-BR" u="sng" dirty="0" smtClean="0"/>
              <a:t>(10 linhas)</a:t>
            </a:r>
          </a:p>
          <a:p>
            <a:pPr marL="514350" indent="-514350">
              <a:buFont typeface="+mj-lt"/>
              <a:buAutoNum type="arabicPeriod"/>
            </a:pPr>
            <a:endParaRPr lang="pt-BR" dirty="0" smtClean="0"/>
          </a:p>
          <a:p>
            <a:pPr marL="514350" indent="-514350">
              <a:buFont typeface="+mj-lt"/>
              <a:buAutoNum type="arabicPeriod"/>
            </a:pPr>
            <a:endParaRPr lang="pt-BR" dirty="0" smtClean="0"/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No conto “A velha mesa”, há uma comparação entre o narrador e o objeto. Explique-o. </a:t>
            </a:r>
            <a:r>
              <a:rPr lang="pt-BR" u="sng" dirty="0" smtClean="0"/>
              <a:t>(10 linhas)</a:t>
            </a:r>
          </a:p>
        </p:txBody>
      </p:sp>
    </p:spTree>
    <p:extLst>
      <p:ext uri="{BB962C8B-B14F-4D97-AF65-F5344CB8AC3E}">
        <p14:creationId xmlns:p14="http://schemas.microsoft.com/office/powerpoint/2010/main" val="2767961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36332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desejada das gentes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Os textos de Machado de Assis são complexo com muita interpretação e suposição. Além de uma arranjo diferenciado: troca de narradores, personagens que se tornam narradores.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No texto, a desejada das gentes, o narrador conta a história dele próprio e de uma moça chamada Quintilha.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58042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332656"/>
            <a:ext cx="8229600" cy="5793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Quintilha recusa o amor do narrador, pois está apaixonada por outro homem, contudo, nunca consegue ficar com ele.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Antes de morrer, Quintilha decide se casar com o narrador, mas dois dias depois do casamento ela morre.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Por que Quintilha decide se casar próximo à sua morte?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18391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0283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890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Clara dos anjos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t-BR" dirty="0" smtClean="0"/>
              <a:t>Uma moça de família humilde chamada Clara se apaixona por um violeiro chamado Júlio Costa;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A família de Júlio é “esnobe” e se acha melhor que a família de Clara;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Clara é instruída, estudada e bem educada, enquanto Júlio é malandro, vagabundo e com pouca instrução;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Clara engravida e é abandonada.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“Mãe, eu não sou nada nessa vida” (p. 33)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97539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/>
          <a:lstStyle/>
          <a:p>
            <a:r>
              <a:rPr lang="pt-BR" dirty="0" smtClean="0"/>
              <a:t>Numa e ninfa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7239000" cy="511496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dirty="0" smtClean="0"/>
              <a:t>Numa é um político que não tem capacidade de discursar, por isso, nunca conseguiu progredir na profissão;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Ninfa começa a escrever discursos para o marido para ele decorar e repetir;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Numa começa a ganhar prestígio e sobe de cargos;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Numa descobre que não era Ninfa que escrevia os discursos, mas sim um poeta, amante de sua mulher;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Numa resolve fingir não saber de nada e continuar com sua vida.</a:t>
            </a:r>
          </a:p>
          <a:p>
            <a:pPr marL="0" indent="0">
              <a:buNone/>
            </a:pPr>
            <a:r>
              <a:rPr lang="pt-BR" dirty="0" smtClean="0"/>
              <a:t>Qual as críticas aqui?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56202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100392" cy="6858000"/>
          </a:xfrm>
        </p:spPr>
      </p:pic>
    </p:spTree>
    <p:extLst>
      <p:ext uri="{BB962C8B-B14F-4D97-AF65-F5344CB8AC3E}">
        <p14:creationId xmlns:p14="http://schemas.microsoft.com/office/powerpoint/2010/main" val="2116656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casamento da lua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dirty="0" smtClean="0"/>
              <a:t>O texto foi escrito fazendo referência a ida do homem à Lua no ano de 1969;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Poeticamente, Vinícius de Moraes faz da Lua uma mulher apaixonada e da Terra o homem que a ama;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De uma forma implícita, ele descreve o momento de amor de um homem com uma mulher.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Não se deve esperar, nesse conto, uma história coerente, antes esse texto é um poema de amor.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450434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20</TotalTime>
  <Words>417</Words>
  <Application>Microsoft Office PowerPoint</Application>
  <PresentationFormat>Apresentação na tela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Opulento</vt:lpstr>
      <vt:lpstr>Apresentação do PowerPoint</vt:lpstr>
      <vt:lpstr>Apresentação do PowerPoint</vt:lpstr>
      <vt:lpstr>A desejada das gentes</vt:lpstr>
      <vt:lpstr>Apresentação do PowerPoint</vt:lpstr>
      <vt:lpstr>Apresentação do PowerPoint</vt:lpstr>
      <vt:lpstr>Clara dos anjos</vt:lpstr>
      <vt:lpstr>Numa e ninfa</vt:lpstr>
      <vt:lpstr>Apresentação do PowerPoint</vt:lpstr>
      <vt:lpstr>O casamento da lua</vt:lpstr>
      <vt:lpstr>Trabalho (valor 2,0)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CRISTIANO</dc:creator>
  <cp:lastModifiedBy>CRISTIANO</cp:lastModifiedBy>
  <cp:revision>3</cp:revision>
  <dcterms:created xsi:type="dcterms:W3CDTF">2015-08-06T22:37:28Z</dcterms:created>
  <dcterms:modified xsi:type="dcterms:W3CDTF">2015-08-06T22:58:13Z</dcterms:modified>
</cp:coreProperties>
</file>